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me dera sempre </a:t>
            </a:r>
          </a:p>
          <a:p>
            <a:r>
              <a:rPr lang="pt-BR" dirty="0"/>
              <a:t>Bem junto a Deus estar,</a:t>
            </a:r>
          </a:p>
          <a:p>
            <a:r>
              <a:rPr lang="pt-BR" dirty="0"/>
              <a:t>E em comunhão perfeita</a:t>
            </a:r>
          </a:p>
          <a:p>
            <a:r>
              <a:rPr lang="pt-BR" dirty="0"/>
              <a:t>Com meu Senhor andar;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santa companhia </a:t>
            </a:r>
          </a:p>
          <a:p>
            <a:r>
              <a:rPr lang="pt-BR" dirty="0"/>
              <a:t>De Seu imenso amor, </a:t>
            </a:r>
          </a:p>
          <a:p>
            <a:r>
              <a:rPr lang="pt-BR" dirty="0"/>
              <a:t>A doce voz ouvindo </a:t>
            </a:r>
          </a:p>
          <a:p>
            <a:r>
              <a:rPr lang="pt-BR" dirty="0"/>
              <a:t>Do terno Salvador!</a:t>
            </a:r>
          </a:p>
        </p:txBody>
      </p:sp>
    </p:spTree>
    <p:extLst>
      <p:ext uri="{BB962C8B-B14F-4D97-AF65-F5344CB8AC3E}">
        <p14:creationId xmlns:p14="http://schemas.microsoft.com/office/powerpoint/2010/main" val="3054237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62D550-3D39-4268-94E9-995A25AC2C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me dera a Cristo </a:t>
            </a:r>
          </a:p>
          <a:p>
            <a:r>
              <a:rPr lang="pt-BR" dirty="0"/>
              <a:t>Bem semelhante ser! </a:t>
            </a:r>
          </a:p>
          <a:p>
            <a:r>
              <a:rPr lang="pt-BR" dirty="0"/>
              <a:t>Tão meigo, humilde e manso,</a:t>
            </a:r>
          </a:p>
          <a:p>
            <a:r>
              <a:rPr lang="pt-BR" dirty="0"/>
              <a:t>Qual meu Jesus viver! </a:t>
            </a:r>
          </a:p>
        </p:txBody>
      </p:sp>
    </p:spTree>
    <p:extLst>
      <p:ext uri="{BB962C8B-B14F-4D97-AF65-F5344CB8AC3E}">
        <p14:creationId xmlns:p14="http://schemas.microsoft.com/office/powerpoint/2010/main" val="2691491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05F5B9-41F8-4489-8062-CE5FE5A84C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meu maior desejo</a:t>
            </a:r>
          </a:p>
          <a:p>
            <a:r>
              <a:rPr lang="pt-BR" dirty="0"/>
              <a:t>Em tudo Lhe agradar. </a:t>
            </a:r>
          </a:p>
          <a:p>
            <a:r>
              <a:rPr lang="pt-BR" dirty="0"/>
              <a:t>Alegre, procurando </a:t>
            </a:r>
          </a:p>
          <a:p>
            <a:r>
              <a:rPr lang="pt-BR" dirty="0"/>
              <a:t>Seu nome sempre honrar.</a:t>
            </a:r>
          </a:p>
        </p:txBody>
      </p:sp>
    </p:spTree>
    <p:extLst>
      <p:ext uri="{BB962C8B-B14F-4D97-AF65-F5344CB8AC3E}">
        <p14:creationId xmlns:p14="http://schemas.microsoft.com/office/powerpoint/2010/main" val="254971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me dera </a:t>
            </a:r>
            <a:r>
              <a:rPr lang="pt-BR" dirty="0" err="1"/>
              <a:t>vê-lO</a:t>
            </a:r>
            <a:r>
              <a:rPr lang="pt-BR" dirty="0"/>
              <a:t>, </a:t>
            </a:r>
          </a:p>
          <a:p>
            <a:r>
              <a:rPr lang="pt-BR" dirty="0"/>
              <a:t>Meu Salvador Jesus, </a:t>
            </a:r>
          </a:p>
          <a:p>
            <a:r>
              <a:rPr lang="pt-BR" dirty="0"/>
              <a:t>Ali, no lar celeste,</a:t>
            </a:r>
          </a:p>
          <a:p>
            <a:r>
              <a:rPr lang="pt-BR" dirty="0"/>
              <a:t>Brilhando em Sua luz! </a:t>
            </a:r>
          </a:p>
        </p:txBody>
      </p:sp>
    </p:spTree>
    <p:extLst>
      <p:ext uri="{BB962C8B-B14F-4D97-AF65-F5344CB8AC3E}">
        <p14:creationId xmlns:p14="http://schemas.microsoft.com/office/powerpoint/2010/main" val="269799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ANSEIOS DA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os remidos, quero </a:t>
            </a:r>
          </a:p>
          <a:p>
            <a:r>
              <a:rPr lang="pt-BR" dirty="0"/>
              <a:t>No lar celeste estar</a:t>
            </a:r>
          </a:p>
          <a:p>
            <a:r>
              <a:rPr lang="pt-BR" dirty="0"/>
              <a:t>E, para sempre, ao lado </a:t>
            </a:r>
          </a:p>
          <a:p>
            <a:r>
              <a:rPr lang="pt-BR" dirty="0"/>
              <a:t>Do meu Senhor ficar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9865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146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ANSEIOS DA ALMA</vt:lpstr>
      <vt:lpstr>ANSEIOS DA ALMA</vt:lpstr>
      <vt:lpstr>ANSEIOS DA ALMA</vt:lpstr>
      <vt:lpstr>ANSEIOS DA ALMA</vt:lpstr>
      <vt:lpstr>ANSEIOS DA ALMA</vt:lpstr>
      <vt:lpstr>ANSEIOS DA ALMA</vt:lpstr>
      <vt:lpstr>ANSEIOS DA ALMA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2019-06-12T22:28:38Z</dcterms:modified>
</cp:coreProperties>
</file>

<file path=docProps/thumbnail.jpeg>
</file>